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EA3528-71E5-44A0-A652-BCD3CB5F80F5}" type="datetimeFigureOut">
              <a:rPr lang="en-IN" smtClean="0"/>
              <a:t>17-10-2016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9E7356-B3AB-46EA-8A80-F1F0155E3CDF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9897">
        <p15:prstTrans prst="origami"/>
      </p:transition>
    </mc:Choice>
    <mc:Fallback>
      <p:transition spd="slow" advTm="9897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1052736"/>
            <a:ext cx="7772400" cy="1470025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7030A0"/>
                </a:solidFill>
                <a:latin typeface="Algerian" pitchFamily="82" charset="0"/>
              </a:rPr>
              <a:t>INTRODUCTION AND ACTION PLAN</a:t>
            </a:r>
            <a:endParaRPr lang="en-IN" sz="48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4" name="AutoShape 2" descr="Image result for JASUDBEN M.L SCHOO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result for JASUDBEN M.L SCHOO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23042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949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3905">
        <p15:prstTrans prst="origami"/>
      </p:transition>
    </mc:Choice>
    <mc:Fallback>
      <p:transition spd="slow" advTm="39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0800" cy="72008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00B050"/>
                </a:solidFill>
                <a:latin typeface="Forte" pitchFamily="66" charset="0"/>
              </a:rPr>
              <a:t>Ecological footprint</a:t>
            </a:r>
            <a:endParaRPr lang="en-IN" dirty="0">
              <a:solidFill>
                <a:srgbClr val="00B050"/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400" dirty="0" smtClean="0"/>
              <a:t>We chose this topic because it seemed interesting.</a:t>
            </a:r>
          </a:p>
          <a:p>
            <a:r>
              <a:rPr lang="en-IN" sz="2400" dirty="0" smtClean="0"/>
              <a:t>We wanted to understand how we can reduce our ecological footprint.</a:t>
            </a:r>
          </a:p>
          <a:p>
            <a:r>
              <a:rPr lang="en-IN" sz="2400" dirty="0" smtClean="0"/>
              <a:t>We wanted to raise awareness about the harmful  impact human activities have on our earth and how we can change this.</a:t>
            </a:r>
          </a:p>
          <a:p>
            <a:pPr indent="0">
              <a:buNone/>
            </a:pPr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95" y="908720"/>
            <a:ext cx="70554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936501" cy="9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274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7179">
        <p15:prstTrans prst="origami"/>
      </p:transition>
    </mc:Choice>
    <mc:Fallback>
      <p:transition spd="slow" advTm="17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12" cy="936104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Broadway" pitchFamily="82" charset="0"/>
              </a:rPr>
              <a:t>Our roles</a:t>
            </a:r>
            <a:endParaRPr lang="en-IN" dirty="0">
              <a:solidFill>
                <a:srgbClr val="FF0000"/>
              </a:solidFill>
              <a:latin typeface="Broadway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52871"/>
              </p:ext>
            </p:extLst>
          </p:nvPr>
        </p:nvGraphicFramePr>
        <p:xfrm>
          <a:off x="971600" y="2276870"/>
          <a:ext cx="6984776" cy="36181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2388"/>
                <a:gridCol w="3492388"/>
              </a:tblGrid>
              <a:tr h="619484"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latin typeface="Aharoni" pitchFamily="2" charset="-79"/>
                          <a:cs typeface="Aharoni" pitchFamily="2" charset="-79"/>
                        </a:rPr>
                        <a:t>WHO</a:t>
                      </a:r>
                      <a:endParaRPr lang="en-IN" sz="32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latin typeface="Aharoni" pitchFamily="2" charset="-79"/>
                          <a:cs typeface="Aharoni" pitchFamily="2" charset="-79"/>
                        </a:rPr>
                        <a:t>ROLES</a:t>
                      </a:r>
                      <a:endParaRPr lang="en-IN" sz="32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  <a:tr h="539188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Ananya</a:t>
                      </a:r>
                      <a:endParaRPr lang="en-IN" sz="24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solidFill>
                            <a:srgbClr val="FF0000"/>
                          </a:solidFill>
                          <a:latin typeface="Baskerville Old Face" pitchFamily="18" charset="0"/>
                        </a:rPr>
                        <a:t>Group Leader and Interviewing</a:t>
                      </a:r>
                      <a:endParaRPr lang="en-IN" sz="1800" b="0" dirty="0">
                        <a:solidFill>
                          <a:srgbClr val="FF0000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39188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Aryan</a:t>
                      </a:r>
                      <a:endParaRPr lang="en-IN" sz="24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solidFill>
                            <a:srgbClr val="FF0000"/>
                          </a:solidFill>
                          <a:latin typeface="Baskerville Old Face" pitchFamily="18" charset="0"/>
                        </a:rPr>
                        <a:t>Writing</a:t>
                      </a:r>
                      <a:r>
                        <a:rPr lang="en-IN" sz="1800" b="0" baseline="0" dirty="0" smtClean="0">
                          <a:solidFill>
                            <a:srgbClr val="FF0000"/>
                          </a:solidFill>
                          <a:latin typeface="Baskerville Old Face" pitchFamily="18" charset="0"/>
                        </a:rPr>
                        <a:t> Text Articles and Analysing Outcomes of Interviews</a:t>
                      </a:r>
                      <a:endParaRPr lang="en-IN" sz="1800" b="0" dirty="0">
                        <a:solidFill>
                          <a:srgbClr val="FF0000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39188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Sanskruti</a:t>
                      </a:r>
                      <a:endParaRPr lang="en-IN" sz="24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solidFill>
                            <a:srgbClr val="FF0000"/>
                          </a:solidFill>
                          <a:latin typeface="Baskerville Old Face" pitchFamily="18" charset="0"/>
                        </a:rPr>
                        <a:t>Comparing and Editor</a:t>
                      </a:r>
                      <a:r>
                        <a:rPr lang="en-IN" sz="1800" b="0" baseline="0" dirty="0" smtClean="0">
                          <a:solidFill>
                            <a:srgbClr val="FF0000"/>
                          </a:solidFill>
                          <a:latin typeface="Baskerville Old Face" pitchFamily="18" charset="0"/>
                        </a:rPr>
                        <a:t> Weebly</a:t>
                      </a:r>
                      <a:endParaRPr lang="en-IN" sz="1800" b="0" dirty="0">
                        <a:solidFill>
                          <a:srgbClr val="FF0000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39188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Siddharth</a:t>
                      </a:r>
                      <a:endParaRPr lang="en-IN" sz="24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solidFill>
                            <a:srgbClr val="FF0000"/>
                          </a:solidFill>
                          <a:latin typeface="Baskerville Old Face" pitchFamily="18" charset="0"/>
                        </a:rPr>
                        <a:t>Main Video</a:t>
                      </a:r>
                      <a:r>
                        <a:rPr lang="en-IN" sz="1800" b="0" baseline="0" dirty="0" smtClean="0">
                          <a:solidFill>
                            <a:srgbClr val="FF0000"/>
                          </a:solidFill>
                          <a:latin typeface="Baskerville Old Face" pitchFamily="18" charset="0"/>
                        </a:rPr>
                        <a:t> Editor and Assistant Photographer</a:t>
                      </a:r>
                      <a:endParaRPr lang="en-IN" sz="1800" b="0" dirty="0">
                        <a:solidFill>
                          <a:srgbClr val="FF0000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39188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rgbClr val="00206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Khushi</a:t>
                      </a:r>
                      <a:endParaRPr lang="en-IN" sz="2400" dirty="0">
                        <a:solidFill>
                          <a:srgbClr val="00206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dirty="0" smtClean="0">
                          <a:solidFill>
                            <a:srgbClr val="FF0000"/>
                          </a:solidFill>
                          <a:latin typeface="Baskerville Old Face" pitchFamily="18" charset="0"/>
                        </a:rPr>
                        <a:t>Main Photographer </a:t>
                      </a:r>
                      <a:r>
                        <a:rPr lang="en-IN" sz="1800" b="0" baseline="0" dirty="0" smtClean="0">
                          <a:solidFill>
                            <a:srgbClr val="FF0000"/>
                          </a:solidFill>
                          <a:latin typeface="Baskerville Old Face" pitchFamily="18" charset="0"/>
                        </a:rPr>
                        <a:t> and Article Collector</a:t>
                      </a:r>
                      <a:endParaRPr lang="en-IN" sz="1800" b="0" dirty="0">
                        <a:solidFill>
                          <a:srgbClr val="FF0000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96673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304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6055">
        <p15:prstTrans prst="origami"/>
      </p:transition>
    </mc:Choice>
    <mc:Fallback>
      <p:transition spd="slow" advTm="16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ARYAN</a:t>
            </a:r>
            <a:endParaRPr lang="en-IN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92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3384392"/>
          </a:xfrm>
        </p:spPr>
        <p:txBody>
          <a:bodyPr>
            <a:normAutofit fontScale="85000" lnSpcReduction="20000"/>
          </a:bodyPr>
          <a:lstStyle/>
          <a:p>
            <a:r>
              <a:rPr lang="en-IN" sz="2400" dirty="0" smtClean="0">
                <a:latin typeface="Georgia" pitchFamily="18" charset="0"/>
              </a:rPr>
              <a:t>Hi! I am 14 years old. I enjoy reading. I like canvas painting. I also like lettering. I will be writing the text articles and analysing the outcomes of the interviews.</a:t>
            </a:r>
            <a:endParaRPr lang="en-IN" sz="2400" dirty="0"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936501" cy="9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1716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1162">
        <p15:prstTrans prst="origami"/>
      </p:transition>
    </mc:Choice>
    <mc:Fallback>
      <p:transition spd="slow" advTm="11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SIddHARTH</a:t>
            </a:r>
            <a:endParaRPr lang="en-IN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 b="8359"/>
          <a:stretch>
            <a:fillRect/>
          </a:stretch>
        </p:blipFill>
        <p:spPr>
          <a:xfrm>
            <a:off x="1763688" y="1893168"/>
            <a:ext cx="2471936" cy="29759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sz="2000" dirty="0" smtClean="0">
                <a:latin typeface="Georgia" pitchFamily="18" charset="0"/>
              </a:rPr>
              <a:t>Hi! I am 14 years old. I love computer application. I enjoy playing video games. I like virtual </a:t>
            </a:r>
            <a:r>
              <a:rPr lang="en-IN" sz="2000" dirty="0" smtClean="0">
                <a:latin typeface="Georgia" pitchFamily="18" charset="0"/>
              </a:rPr>
              <a:t>gaming</a:t>
            </a:r>
            <a:r>
              <a:rPr lang="en-IN" sz="2000" dirty="0" smtClean="0">
                <a:latin typeface="Georgia" pitchFamily="18" charset="0"/>
              </a:rPr>
              <a:t>. </a:t>
            </a:r>
            <a:r>
              <a:rPr lang="en-IN" sz="2000" dirty="0" smtClean="0">
                <a:latin typeface="Georgia" pitchFamily="18" charset="0"/>
              </a:rPr>
              <a:t>I will be editing the videos</a:t>
            </a:r>
            <a:r>
              <a:rPr lang="en-IN" sz="2000" dirty="0">
                <a:latin typeface="Georgia" pitchFamily="18" charset="0"/>
              </a:rPr>
              <a:t> </a:t>
            </a:r>
            <a:r>
              <a:rPr lang="en-IN" sz="2000" dirty="0" smtClean="0">
                <a:latin typeface="Georgia" pitchFamily="18" charset="0"/>
              </a:rPr>
              <a:t>and pictures. I will also be the assistant photographer. </a:t>
            </a:r>
            <a:endParaRPr lang="en-IN" sz="2000" dirty="0"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936501" cy="9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585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2711">
        <p15:prstTrans prst="origami"/>
      </p:transition>
    </mc:Choice>
    <mc:Fallback>
      <p:transition spd="slow" advTm="127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KHUSHI</a:t>
            </a:r>
            <a:endParaRPr lang="en-IN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2576661" cy="30361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3240376"/>
          </a:xfrm>
        </p:spPr>
        <p:txBody>
          <a:bodyPr>
            <a:normAutofit fontScale="85000" lnSpcReduction="10000"/>
          </a:bodyPr>
          <a:lstStyle/>
          <a:p>
            <a:r>
              <a:rPr lang="en-IN" sz="2000" dirty="0" smtClean="0"/>
              <a:t> </a:t>
            </a:r>
            <a:r>
              <a:rPr lang="en-IN" sz="2000" dirty="0" smtClean="0">
                <a:latin typeface="Georgia" pitchFamily="18" charset="0"/>
              </a:rPr>
              <a:t>Hi! I am 14 years old. I love to sing and dance. Drawing inspires me. I also like playing sports. I will be taking the photographs and I will also be collecting articles related to our topic.</a:t>
            </a:r>
            <a:endParaRPr lang="en-IN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936501" cy="9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241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5634">
        <p15:prstTrans prst="origami"/>
      </p:transition>
    </mc:Choice>
    <mc:Fallback>
      <p:transition spd="slow" advTm="15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SANSKRUTI</a:t>
            </a:r>
            <a:endParaRPr lang="en-IN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1800200" cy="43924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000" dirty="0" smtClean="0">
                <a:latin typeface="Georgia" pitchFamily="18" charset="0"/>
              </a:rPr>
              <a:t>Hi! I am 14 years old. I enjoy playing the keyboard. I love to dance. I also like to play sports. I will be the editor weebly and I will do the comparing.</a:t>
            </a:r>
            <a:endParaRPr lang="en-IN" sz="2000" dirty="0">
              <a:latin typeface="Georg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936501" cy="9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7732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400">
        <p15:prstTrans prst="origami"/>
      </p:transition>
    </mc:Choice>
    <mc:Fallback>
      <p:transition spd="slow" advTm="10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 smtClean="0"/>
              <a:t>ANANYA</a:t>
            </a:r>
            <a:endParaRPr lang="en-IN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2592287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5510" y="2275840"/>
            <a:ext cx="2819400" cy="2875280"/>
          </a:xfrm>
        </p:spPr>
        <p:txBody>
          <a:bodyPr>
            <a:normAutofit fontScale="70000" lnSpcReduction="20000"/>
          </a:bodyPr>
          <a:lstStyle/>
          <a:p>
            <a:r>
              <a:rPr lang="en-IN" sz="2000" dirty="0" smtClean="0">
                <a:latin typeface="Georgia" pitchFamily="18" charset="0"/>
              </a:rPr>
              <a:t>Hey! I am 14 years of age. Music soothes and inspires me. I like to play the guitar and keyboard. I enjoy writing songs and dancing. I will be interviewing people to find out what each person does and can do to reduce their ecological footprint.</a:t>
            </a:r>
            <a:endParaRPr lang="en-IN" sz="2000" dirty="0"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936501" cy="9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527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3194">
        <p15:prstTrans prst="origami"/>
      </p:transition>
    </mc:Choice>
    <mc:Fallback>
      <p:transition spd="slow" advTm="131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800" dirty="0" smtClean="0">
                <a:latin typeface="Algerian" pitchFamily="82" charset="0"/>
              </a:rPr>
              <a:t>Thank you!!</a:t>
            </a:r>
            <a:endParaRPr lang="en-IN" sz="4800" dirty="0">
              <a:latin typeface="Algerian" pitchFamily="8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56" y="2438400"/>
            <a:ext cx="4900287" cy="30480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61" y="1196752"/>
            <a:ext cx="936501" cy="9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638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7992">
        <p15:prstTrans prst="origami"/>
      </p:transition>
    </mc:Choice>
    <mc:Fallback>
      <p:transition spd="slow" advTm="79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308</TotalTime>
  <Words>306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 Unicode MS</vt:lpstr>
      <vt:lpstr>Aharoni</vt:lpstr>
      <vt:lpstr>Algerian</vt:lpstr>
      <vt:lpstr>Arial</vt:lpstr>
      <vt:lpstr>Baskerville Old Face</vt:lpstr>
      <vt:lpstr>Broadway</vt:lpstr>
      <vt:lpstr>Forte</vt:lpstr>
      <vt:lpstr>Garamond</vt:lpstr>
      <vt:lpstr>Georgia</vt:lpstr>
      <vt:lpstr>Wingdings</vt:lpstr>
      <vt:lpstr>Couture</vt:lpstr>
      <vt:lpstr>INTRODUCTION AND ACTION PLAN</vt:lpstr>
      <vt:lpstr>Ecological footprint</vt:lpstr>
      <vt:lpstr>Our roles</vt:lpstr>
      <vt:lpstr>ARYAN</vt:lpstr>
      <vt:lpstr>SIddHARTH</vt:lpstr>
      <vt:lpstr>KHUSHI</vt:lpstr>
      <vt:lpstr>SANSKRUTI</vt:lpstr>
      <vt:lpstr>ANANYA</vt:lpstr>
      <vt:lpstr>Thank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ACTION PLAN</dc:title>
  <dc:creator>Lenovo</dc:creator>
  <cp:lastModifiedBy>admin</cp:lastModifiedBy>
  <cp:revision>28</cp:revision>
  <dcterms:created xsi:type="dcterms:W3CDTF">2016-10-16T06:01:08Z</dcterms:created>
  <dcterms:modified xsi:type="dcterms:W3CDTF">2016-10-17T09:02:05Z</dcterms:modified>
</cp:coreProperties>
</file>