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8" r:id="rId2"/>
    <p:sldId id="256" r:id="rId3"/>
    <p:sldId id="257" r:id="rId4"/>
    <p:sldId id="264" r:id="rId5"/>
    <p:sldId id="259" r:id="rId6"/>
    <p:sldId id="260" r:id="rId7"/>
    <p:sldId id="263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2A40C-A59F-4711-A98F-5583D5CE1700}" type="datetimeFigureOut">
              <a:rPr lang="en-IN" smtClean="0"/>
              <a:t>12-01-2017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1CB2-119F-4291-A47B-203F228D30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7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1CB2-119F-4291-A47B-203F228D304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41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311747"/>
            <a:ext cx="10637243" cy="3343379"/>
          </a:xfrm>
        </p:spPr>
        <p:txBody>
          <a:bodyPr/>
          <a:lstStyle/>
          <a:p>
            <a:r>
              <a:rPr lang="en-IN" dirty="0" smtClean="0"/>
              <a:t>EUMIND 2016: GO GREEN</a:t>
            </a:r>
            <a:br>
              <a:rPr lang="en-IN" dirty="0" smtClean="0"/>
            </a:br>
            <a:r>
              <a:rPr lang="en-IN" dirty="0" smtClean="0"/>
              <a:t>ECOLOGICAL COMPANIES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1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3962"/>
            <a:ext cx="10058400" cy="1609344"/>
          </a:xfrm>
        </p:spPr>
        <p:txBody>
          <a:bodyPr>
            <a:noAutofit/>
          </a:bodyPr>
          <a:lstStyle/>
          <a:p>
            <a:r>
              <a:rPr lang="en-IN" sz="15000" dirty="0" smtClean="0"/>
              <a:t>THANK YOU!</a:t>
            </a:r>
            <a:endParaRPr lang="en-I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037" y="754745"/>
            <a:ext cx="8405478" cy="214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800" b="1" dirty="0" smtClean="0">
                <a:latin typeface="Harrington" panose="04040505050A02020702" pitchFamily="82" charset="0"/>
              </a:rPr>
              <a:t>All in all, the visit to Khadi Gram </a:t>
            </a:r>
            <a:r>
              <a:rPr lang="en-IN" sz="2800" b="1" dirty="0" err="1" smtClean="0">
                <a:latin typeface="Harrington" panose="04040505050A02020702" pitchFamily="82" charset="0"/>
              </a:rPr>
              <a:t>Udyog</a:t>
            </a:r>
            <a:r>
              <a:rPr lang="en-IN" sz="2800" b="1" dirty="0" smtClean="0">
                <a:latin typeface="Harrington" panose="04040505050A02020702" pitchFamily="82" charset="0"/>
              </a:rPr>
              <a:t> was a very pleasant one. It truly is an ecological company and does a lot to manufacture it’s products in an eco-friendly way. The visit was a very enjoyable and educational experience.</a:t>
            </a:r>
            <a:endParaRPr lang="en-IN" sz="2800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195" y="1432223"/>
            <a:ext cx="10655531" cy="2956897"/>
          </a:xfrm>
        </p:spPr>
        <p:txBody>
          <a:bodyPr/>
          <a:lstStyle/>
          <a:p>
            <a:pPr algn="ctr"/>
            <a:r>
              <a:rPr lang="en-IN" sz="9400" dirty="0" smtClean="0"/>
              <a:t>KHADI and village Industries commission</a:t>
            </a:r>
            <a:endParaRPr lang="en-IN" sz="9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7324" y="4596939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latin typeface="AR DELANEY" panose="02000000000000000000" pitchFamily="2" charset="0"/>
              </a:rPr>
              <a:t>Visit Report and Summary</a:t>
            </a:r>
            <a:endParaRPr lang="en-IN" sz="4400" dirty="0">
              <a:latin typeface="AR DELAN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 INTRODUCTION TO KHADI, HOW IT </a:t>
            </a:r>
            <a:r>
              <a:rPr lang="en-IN" dirty="0" smtClean="0"/>
              <a:t>CAME about: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647881"/>
            <a:ext cx="10401716" cy="3822192"/>
          </a:xfrm>
        </p:spPr>
        <p:txBody>
          <a:bodyPr>
            <a:normAutofit fontScale="25000" lnSpcReduction="20000"/>
          </a:bodyPr>
          <a:lstStyle/>
          <a:p>
            <a:r>
              <a:rPr lang="en-IN" sz="12800" dirty="0">
                <a:latin typeface="Bell MT" panose="02020503060305020303" pitchFamily="18" charset="0"/>
              </a:rPr>
              <a:t>Khadi is a central governmental </a:t>
            </a:r>
            <a:r>
              <a:rPr lang="en-IN" sz="12800" dirty="0" smtClean="0">
                <a:latin typeface="Bell MT" panose="02020503060305020303" pitchFamily="18" charset="0"/>
              </a:rPr>
              <a:t>organization. </a:t>
            </a:r>
            <a:r>
              <a:rPr lang="en-IN" sz="12800" dirty="0">
                <a:latin typeface="Bell MT" panose="02020503060305020303" pitchFamily="18" charset="0"/>
              </a:rPr>
              <a:t>Khadi means cloth. </a:t>
            </a:r>
            <a:r>
              <a:rPr lang="en-IN" sz="12800" dirty="0" smtClean="0">
                <a:latin typeface="Bell MT" panose="02020503060305020303" pitchFamily="18" charset="0"/>
              </a:rPr>
              <a:t>Khadi </a:t>
            </a:r>
            <a:r>
              <a:rPr lang="en-IN" sz="12800" dirty="0">
                <a:latin typeface="Bell MT" panose="02020503060305020303" pitchFamily="18" charset="0"/>
              </a:rPr>
              <a:t>was started by </a:t>
            </a:r>
            <a:r>
              <a:rPr lang="en-IN" sz="12800" dirty="0" err="1" smtClean="0">
                <a:latin typeface="Bell MT" panose="02020503060305020303" pitchFamily="18" charset="0"/>
              </a:rPr>
              <a:t>Gandhiji</a:t>
            </a:r>
            <a:r>
              <a:rPr lang="en-IN" sz="12800" dirty="0">
                <a:latin typeface="Bell MT" panose="02020503060305020303" pitchFamily="18" charset="0"/>
              </a:rPr>
              <a:t>. </a:t>
            </a:r>
            <a:r>
              <a:rPr lang="en-IN" sz="12800" dirty="0" smtClean="0">
                <a:latin typeface="Bell MT" panose="02020503060305020303" pitchFamily="18" charset="0"/>
              </a:rPr>
              <a:t>After </a:t>
            </a:r>
            <a:r>
              <a:rPr lang="en-IN" sz="12800" dirty="0">
                <a:latin typeface="Bell MT" panose="02020503060305020303" pitchFamily="18" charset="0"/>
              </a:rPr>
              <a:t>Independence, uneducated people had a lot of </a:t>
            </a:r>
            <a:r>
              <a:rPr lang="en-IN" sz="12800" dirty="0" smtClean="0">
                <a:latin typeface="Bell MT" panose="02020503060305020303" pitchFamily="18" charset="0"/>
              </a:rPr>
              <a:t>problems and they now had </a:t>
            </a:r>
            <a:r>
              <a:rPr lang="en-IN" sz="12800" dirty="0">
                <a:latin typeface="Bell MT" panose="02020503060305020303" pitchFamily="18" charset="0"/>
              </a:rPr>
              <a:t>nothing to do. Hence </a:t>
            </a:r>
            <a:r>
              <a:rPr lang="en-IN" sz="12800" dirty="0" err="1" smtClean="0">
                <a:latin typeface="Bell MT" panose="02020503060305020303" pitchFamily="18" charset="0"/>
              </a:rPr>
              <a:t>Gandhiji</a:t>
            </a:r>
            <a:r>
              <a:rPr lang="en-IN" sz="12800" dirty="0" smtClean="0">
                <a:latin typeface="Bell MT" panose="02020503060305020303" pitchFamily="18" charset="0"/>
              </a:rPr>
              <a:t> decided to </a:t>
            </a:r>
            <a:r>
              <a:rPr lang="en-IN" sz="12800" dirty="0">
                <a:latin typeface="Bell MT" panose="02020503060305020303" pitchFamily="18" charset="0"/>
              </a:rPr>
              <a:t>give these people employment in cloth manufacturing industry. These people made </a:t>
            </a:r>
            <a:r>
              <a:rPr lang="en-IN" sz="12800" dirty="0" smtClean="0">
                <a:latin typeface="Bell MT" panose="02020503060305020303" pitchFamily="18" charset="0"/>
              </a:rPr>
              <a:t>Khadi</a:t>
            </a:r>
            <a:r>
              <a:rPr lang="en-IN" sz="12800" dirty="0">
                <a:latin typeface="Bell MT" panose="02020503060305020303" pitchFamily="18" charset="0"/>
              </a:rPr>
              <a:t> clothes </a:t>
            </a:r>
            <a:r>
              <a:rPr lang="en-IN" sz="12800" dirty="0" smtClean="0">
                <a:latin typeface="Bell MT" panose="02020503060305020303" pitchFamily="18" charset="0"/>
              </a:rPr>
              <a:t>through </a:t>
            </a:r>
            <a:r>
              <a:rPr lang="en-IN" sz="12800" dirty="0">
                <a:latin typeface="Bell MT" panose="02020503060305020303" pitchFamily="18" charset="0"/>
              </a:rPr>
              <a:t>a </a:t>
            </a:r>
            <a:r>
              <a:rPr lang="en-IN" sz="12800" dirty="0" smtClean="0">
                <a:latin typeface="Bell MT" panose="02020503060305020303" pitchFamily="18" charset="0"/>
              </a:rPr>
              <a:t>charkha or a simple spinning wheel, hence </a:t>
            </a:r>
            <a:r>
              <a:rPr lang="en-IN" sz="12800" dirty="0">
                <a:latin typeface="Bell MT" panose="02020503060305020303" pitchFamily="18" charset="0"/>
              </a:rPr>
              <a:t>giving rise to </a:t>
            </a:r>
            <a:r>
              <a:rPr lang="en-IN" sz="12800" dirty="0" smtClean="0">
                <a:latin typeface="Bell MT" panose="02020503060305020303" pitchFamily="18" charset="0"/>
              </a:rPr>
              <a:t>Khadi </a:t>
            </a:r>
            <a:r>
              <a:rPr lang="en-IN" sz="12800" dirty="0">
                <a:latin typeface="Bell MT" panose="02020503060305020303" pitchFamily="18" charset="0"/>
              </a:rPr>
              <a:t>Industry.</a:t>
            </a:r>
          </a:p>
          <a:p>
            <a:endParaRPr lang="en-IN" sz="960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sz="14400" dirty="0"/>
          </a:p>
          <a:p>
            <a:endParaRPr lang="en-IN" sz="14400" dirty="0"/>
          </a:p>
          <a:p>
            <a:r>
              <a:rPr lang="en-IN" sz="14400" dirty="0"/>
              <a:t> When India was under the British rule, almost all parents wanted their children to participate in the </a:t>
            </a:r>
            <a:r>
              <a:rPr lang="en-IN" sz="14400" dirty="0" err="1"/>
              <a:t>war.After</a:t>
            </a:r>
            <a:r>
              <a:rPr lang="en-IN" sz="14400" dirty="0"/>
              <a:t> Independence, uneducated people had a lot of problems. Before the independence, they were always engaged in doing something or the other for the nation. But now they had nothing to do. Hence Gandhi Ji </a:t>
            </a:r>
            <a:r>
              <a:rPr lang="en-IN" sz="14400" dirty="0" err="1"/>
              <a:t>decidedto</a:t>
            </a:r>
            <a:r>
              <a:rPr lang="en-IN" sz="14400" dirty="0"/>
              <a:t> give these people employment in cloth manufacturing industry. These people made KHADI clothes through a charkha. Hence giving rise to KHADI Industry.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52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993" y="0"/>
            <a:ext cx="10058400" cy="1609344"/>
          </a:xfrm>
        </p:spPr>
        <p:txBody>
          <a:bodyPr/>
          <a:lstStyle/>
          <a:p>
            <a:r>
              <a:rPr lang="en-IN" dirty="0" smtClean="0"/>
              <a:t>THE CLASSICAL </a:t>
            </a:r>
            <a:r>
              <a:rPr lang="en-IN" dirty="0" err="1" smtClean="0"/>
              <a:t>CHARKhA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5" y="1609344"/>
            <a:ext cx="6442362" cy="4831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238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78" y="0"/>
            <a:ext cx="10058400" cy="1609344"/>
          </a:xfrm>
        </p:spPr>
        <p:txBody>
          <a:bodyPr/>
          <a:lstStyle/>
          <a:p>
            <a:r>
              <a:rPr lang="en-IN" dirty="0" smtClean="0"/>
              <a:t>PRODUCTS MANUFACTURED BY KVIC: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75" y="1830739"/>
            <a:ext cx="10678807" cy="5027261"/>
          </a:xfrm>
        </p:spPr>
        <p:txBody>
          <a:bodyPr>
            <a:normAutofit/>
          </a:bodyPr>
          <a:lstStyle/>
          <a:p>
            <a:r>
              <a:rPr lang="en-IN" sz="2400" dirty="0" smtClean="0"/>
              <a:t>Khadi Clothes made from silk, cotton, muslin or wool. This also includes </a:t>
            </a:r>
            <a:r>
              <a:rPr lang="en-IN" sz="2400" dirty="0" err="1" smtClean="0"/>
              <a:t>Polyvastra</a:t>
            </a:r>
            <a:r>
              <a:rPr lang="en-IN" sz="2400" dirty="0" smtClean="0"/>
              <a:t> Khadi. Silk is obtained without killing the cocoons.</a:t>
            </a:r>
          </a:p>
          <a:p>
            <a:r>
              <a:rPr lang="en-IN" sz="2400" dirty="0" smtClean="0"/>
              <a:t>Leather products like </a:t>
            </a:r>
            <a:r>
              <a:rPr lang="en-IN" sz="2400" dirty="0" err="1"/>
              <a:t>Kolhapuri</a:t>
            </a:r>
            <a:r>
              <a:rPr lang="en-IN" sz="2400" dirty="0"/>
              <a:t> </a:t>
            </a:r>
            <a:r>
              <a:rPr lang="en-IN" sz="2400" dirty="0" err="1"/>
              <a:t>chappals</a:t>
            </a:r>
            <a:r>
              <a:rPr lang="en-IN" sz="2400" dirty="0"/>
              <a:t>, sandals, shoes and </a:t>
            </a:r>
            <a:r>
              <a:rPr lang="en-IN" sz="2400" dirty="0" smtClean="0"/>
              <a:t>purses. This </a:t>
            </a:r>
            <a:r>
              <a:rPr lang="en-IN" sz="2400" dirty="0" smtClean="0"/>
              <a:t>leather is only taken from dead animals who have died naturally. </a:t>
            </a:r>
            <a:endParaRPr lang="en-IN" sz="2400" dirty="0" smtClean="0"/>
          </a:p>
          <a:p>
            <a:r>
              <a:rPr lang="en-IN" sz="2400" dirty="0" smtClean="0"/>
              <a:t>Fibre </a:t>
            </a:r>
            <a:r>
              <a:rPr lang="en-IN" sz="2400" dirty="0"/>
              <a:t>utility items are made out of Sisal Banana, Pineapple, Palm and other fibres</a:t>
            </a:r>
            <a:r>
              <a:rPr lang="en-IN" sz="2400" dirty="0" smtClean="0"/>
              <a:t>. Incense </a:t>
            </a:r>
            <a:r>
              <a:rPr lang="en-IN" sz="2400" dirty="0"/>
              <a:t>sticks with fragrance are available in different varieties</a:t>
            </a:r>
            <a:r>
              <a:rPr lang="en-IN" sz="2400" dirty="0" smtClean="0"/>
              <a:t>.</a:t>
            </a:r>
            <a:endParaRPr lang="en-IN" sz="2400" dirty="0" smtClean="0"/>
          </a:p>
          <a:p>
            <a:r>
              <a:rPr lang="en-IN" sz="2400" dirty="0" smtClean="0"/>
              <a:t>Processed Fruit: Products </a:t>
            </a:r>
            <a:r>
              <a:rPr lang="en-IN" sz="2400" dirty="0"/>
              <a:t>like Mango </a:t>
            </a:r>
            <a:r>
              <a:rPr lang="en-IN" sz="2400" dirty="0" smtClean="0"/>
              <a:t>pulp, tomato pulp, etc</a:t>
            </a:r>
            <a:r>
              <a:rPr lang="en-IN" sz="2400" dirty="0"/>
              <a:t>. can be exported in large quantity. The products are covered under FPO (Food Product organisation) license. </a:t>
            </a:r>
          </a:p>
        </p:txBody>
      </p:sp>
    </p:spTree>
    <p:extLst>
      <p:ext uri="{BB962C8B-B14F-4D97-AF65-F5344CB8AC3E}">
        <p14:creationId xmlns:p14="http://schemas.microsoft.com/office/powerpoint/2010/main" val="314519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265" y="318378"/>
            <a:ext cx="4402697" cy="48518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1233056"/>
            <a:ext cx="12095018" cy="6234544"/>
          </a:xfrm>
        </p:spPr>
        <p:txBody>
          <a:bodyPr>
            <a:normAutofit/>
          </a:bodyPr>
          <a:lstStyle/>
          <a:p>
            <a:r>
              <a:rPr lang="en-IN" sz="2400" dirty="0"/>
              <a:t>Honey is a natural sweet syrup collected by honey bees. </a:t>
            </a:r>
            <a:r>
              <a:rPr lang="en-IN" sz="2400" dirty="0" smtClean="0"/>
              <a:t>Honey </a:t>
            </a:r>
            <a:r>
              <a:rPr lang="en-IN" sz="2400" dirty="0"/>
              <a:t>is also used as cough syrup, blood purifier and also as a general tonic. </a:t>
            </a:r>
            <a:r>
              <a:rPr lang="en-IN" sz="2400" dirty="0" smtClean="0"/>
              <a:t>There </a:t>
            </a:r>
            <a:r>
              <a:rPr lang="en-IN" sz="2400" dirty="0" smtClean="0"/>
              <a:t>are bee boxes made in which the bees make their honey and thus the honey is taken in such a way that no bees are harmed.</a:t>
            </a:r>
          </a:p>
          <a:p>
            <a:r>
              <a:rPr lang="en-IN" sz="2400" dirty="0" smtClean="0"/>
              <a:t>Hand Made Paper: This </a:t>
            </a:r>
            <a:r>
              <a:rPr lang="en-IN" sz="2400" dirty="0"/>
              <a:t>is a beautiful product uses the </a:t>
            </a:r>
            <a:r>
              <a:rPr lang="en-IN" sz="2400" dirty="0" smtClean="0"/>
              <a:t>pulp made from </a:t>
            </a:r>
            <a:r>
              <a:rPr lang="en-IN" sz="2400" dirty="0" smtClean="0"/>
              <a:t>crushed </a:t>
            </a:r>
            <a:r>
              <a:rPr lang="en-IN" sz="2400" dirty="0" smtClean="0"/>
              <a:t>cloth </a:t>
            </a:r>
            <a:r>
              <a:rPr lang="en-IN" sz="2400" dirty="0"/>
              <a:t>rags and waste paper as raw material for production thus contributing in saving the trees, and hence preservation of </a:t>
            </a:r>
            <a:r>
              <a:rPr lang="en-IN" sz="2400" dirty="0" smtClean="0"/>
              <a:t>ecology. </a:t>
            </a:r>
            <a:r>
              <a:rPr lang="en-IN" sz="2400" dirty="0" smtClean="0"/>
              <a:t>It is environment friendly as it </a:t>
            </a:r>
            <a:r>
              <a:rPr lang="en-IN" sz="2400" dirty="0"/>
              <a:t>does not use wood pulp as raw materials and hence save trees</a:t>
            </a:r>
            <a:r>
              <a:rPr lang="en-IN" sz="2400" dirty="0" smtClean="0"/>
              <a:t>. It also converts </a:t>
            </a:r>
            <a:r>
              <a:rPr lang="en-IN" sz="2400" dirty="0"/>
              <a:t>waste into wealth, recycling </a:t>
            </a:r>
            <a:r>
              <a:rPr lang="en-IN" sz="2400" dirty="0" smtClean="0"/>
              <a:t>nature. </a:t>
            </a:r>
            <a:endParaRPr lang="en-IN" sz="2400" dirty="0" smtClean="0"/>
          </a:p>
          <a:p>
            <a:r>
              <a:rPr lang="en-IN" sz="2400" dirty="0" smtClean="0"/>
              <a:t>Biogas </a:t>
            </a:r>
            <a:r>
              <a:rPr lang="en-IN" sz="2400" dirty="0" smtClean="0"/>
              <a:t>using animal and human excreta. </a:t>
            </a:r>
          </a:p>
          <a:p>
            <a:r>
              <a:rPr lang="en-IN" sz="2400" dirty="0" smtClean="0"/>
              <a:t>Other products from bees like </a:t>
            </a:r>
            <a:r>
              <a:rPr lang="en-IN" sz="2400" dirty="0" err="1" smtClean="0"/>
              <a:t>propolis</a:t>
            </a:r>
            <a:r>
              <a:rPr lang="en-IN" sz="2400" dirty="0" smtClean="0"/>
              <a:t>, wax, pollen, venom and royal jelly.</a:t>
            </a:r>
            <a:r>
              <a:rPr lang="en-IN" sz="2400" dirty="0"/>
              <a:t/>
            </a:r>
            <a:br>
              <a:rPr lang="en-IN" sz="2400" dirty="0"/>
            </a:br>
            <a:r>
              <a:rPr lang="en-IN" sz="2400" dirty="0"/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562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15891" cy="3477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0" y="1"/>
            <a:ext cx="6276110" cy="3477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1" y="3477492"/>
            <a:ext cx="6276110" cy="338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453211"/>
            <a:ext cx="5915891" cy="3404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7808" y="3387668"/>
            <a:ext cx="8822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PRODUCTS MANUFACTURED AT KHADI</a:t>
            </a:r>
            <a:endParaRPr lang="en-IN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92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75" y="-111113"/>
            <a:ext cx="10058400" cy="1609344"/>
          </a:xfrm>
        </p:spPr>
        <p:txBody>
          <a:bodyPr/>
          <a:lstStyle/>
          <a:p>
            <a:r>
              <a:rPr lang="en-IN" dirty="0" smtClean="0"/>
              <a:t>A BEE COMB MAINTAINED AT KHADI 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80" y="1498231"/>
            <a:ext cx="6715511" cy="5036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4686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56" y="110559"/>
            <a:ext cx="9667425" cy="1067077"/>
          </a:xfrm>
        </p:spPr>
        <p:txBody>
          <a:bodyPr>
            <a:normAutofit/>
          </a:bodyPr>
          <a:lstStyle/>
          <a:p>
            <a:r>
              <a:rPr lang="en-IN" sz="4800" dirty="0" smtClean="0"/>
              <a:t>Khadi’s ENVIRONMENTAL policy and aims:</a:t>
            </a:r>
            <a:endParaRPr lang="en-IN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57" y="1177636"/>
            <a:ext cx="10955897" cy="324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Khadi follows a no-profit policy.  It follows a policy of complete non-violence and eco-friendliness. It’s main aim is to provide employment to the villagers living in the rural areas who do not have any other source of livelihood</a:t>
            </a:r>
            <a:r>
              <a:rPr lang="en-IN" dirty="0"/>
              <a:t>. </a:t>
            </a:r>
            <a:r>
              <a:rPr lang="en-IN" dirty="0" smtClean="0"/>
              <a:t>It </a:t>
            </a:r>
            <a:r>
              <a:rPr lang="en-IN" dirty="0"/>
              <a:t>gives employment to almost 50 lakh </a:t>
            </a:r>
            <a:r>
              <a:rPr lang="en-IN" dirty="0" smtClean="0"/>
              <a:t>villagers. It is the most eco-friendly organization in India.</a:t>
            </a:r>
          </a:p>
          <a:p>
            <a:pPr marL="0" indent="0">
              <a:buNone/>
            </a:pPr>
            <a:r>
              <a:rPr lang="en-IN" dirty="0" smtClean="0"/>
              <a:t>It also does not consume much energy in the form of electricity or otherwise. Khadi only uses a little bit of solar energy and a little water.</a:t>
            </a:r>
          </a:p>
          <a:p>
            <a:pPr marL="0" indent="0">
              <a:buNone/>
            </a:pPr>
            <a:r>
              <a:rPr lang="en-IN" dirty="0" smtClean="0"/>
              <a:t>The </a:t>
            </a:r>
            <a:r>
              <a:rPr lang="en-IN" dirty="0"/>
              <a:t>fabric is very soft and heat </a:t>
            </a:r>
            <a:r>
              <a:rPr lang="en-IN" dirty="0" smtClean="0"/>
              <a:t>absorbing. It keeps us warm in summer and cool in winter. </a:t>
            </a:r>
          </a:p>
          <a:p>
            <a:pPr marL="0" indent="0">
              <a:buNone/>
            </a:pPr>
            <a:r>
              <a:rPr lang="en-IN" dirty="0" smtClean="0"/>
              <a:t>It is the only organization allowed to make the National Flag of India.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35556" y="4267199"/>
            <a:ext cx="9906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>
                <a:latin typeface="+mj-lt"/>
              </a:rPr>
              <a:t>KHADI OUTLETS AND MARKETING ABROAD:</a:t>
            </a:r>
            <a:endParaRPr lang="en-IN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57" y="5315955"/>
            <a:ext cx="10290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In the beginning, Khadi had only 17 outlets. Now, it has increased to 7050 sales outlets all over the country.  Hand-made paper manufactured by them is being exported to foreign countries like America, Europe, Canada, Saudi Arabia, etc. It has 60 directorates.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9817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301</TotalTime>
  <Words>557</Words>
  <Application>Microsoft Office PowerPoint</Application>
  <PresentationFormat>Widescreen</PresentationFormat>
  <Paragraphs>117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 DELANEY</vt:lpstr>
      <vt:lpstr>Bell MT</vt:lpstr>
      <vt:lpstr>Calibri</vt:lpstr>
      <vt:lpstr>Harrington</vt:lpstr>
      <vt:lpstr>Rockwell</vt:lpstr>
      <vt:lpstr>Rockwell Condensed</vt:lpstr>
      <vt:lpstr>Wingdings</vt:lpstr>
      <vt:lpstr>Wood Type</vt:lpstr>
      <vt:lpstr>EUMIND 2016: GO GREEN ECOLOGICAL COMPANIES</vt:lpstr>
      <vt:lpstr>KHADI and village Industries commission</vt:lpstr>
      <vt:lpstr>AN INTRODUCTION TO KHADI, HOW IT CAME about:</vt:lpstr>
      <vt:lpstr>THE CLASSICAL CHARKhA</vt:lpstr>
      <vt:lpstr>PRODUCTS MANUFACTURED BY KVIC:</vt:lpstr>
      <vt:lpstr>CONTD..</vt:lpstr>
      <vt:lpstr>PowerPoint Presentation</vt:lpstr>
      <vt:lpstr>A BEE COMB MAINTAINED AT KHADI </vt:lpstr>
      <vt:lpstr>Khadi’s ENVIRONMENTAL policy and aims: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EUMIND 2016: GO GREEN ECOLOGICAL COMPANIES</dc:title>
  <dc:creator>shyama gopal</dc:creator>
  <cp:lastModifiedBy>shyama gopal</cp:lastModifiedBy>
  <cp:revision>32</cp:revision>
  <dcterms:created xsi:type="dcterms:W3CDTF">2016-12-04T15:38:49Z</dcterms:created>
  <dcterms:modified xsi:type="dcterms:W3CDTF">2017-01-12T13:11:56Z</dcterms:modified>
</cp:coreProperties>
</file>