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B5A3B6-D916-4BF9-94E8-9CAD3C05D37F}" type="datetimeFigureOut">
              <a:rPr lang="en-IN" smtClean="0"/>
              <a:t>18-10-2016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E4B693-622B-464F-9524-FC8ACE8C4C8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2316" y="2348880"/>
            <a:ext cx="79928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EUMIND 2016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3645024"/>
            <a:ext cx="385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Plan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012678"/>
      </p:ext>
    </p:extLst>
  </p:cSld>
  <p:clrMapOvr>
    <a:masterClrMapping/>
  </p:clrMapOvr>
  <p:transition spd="slow" advTm="2692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24356"/>
          <a:stretch/>
        </p:blipFill>
        <p:spPr bwMode="auto">
          <a:xfrm>
            <a:off x="395537" y="1340768"/>
            <a:ext cx="3384375" cy="457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1340768"/>
            <a:ext cx="47525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Name :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sanya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 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Age: 14 years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role: editor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weebly</a:t>
            </a:r>
            <a:endParaRPr lang="en-U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Hobbies: singing and dancing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46165"/>
      </p:ext>
    </p:extLst>
  </p:cSld>
  <p:clrMapOvr>
    <a:masterClrMapping/>
  </p:clrMapOvr>
  <p:transition spd="slow" advTm="743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6834" r="-2701" b="30429"/>
          <a:stretch/>
        </p:blipFill>
        <p:spPr bwMode="auto">
          <a:xfrm>
            <a:off x="507682" y="1340768"/>
            <a:ext cx="298419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305068"/>
            <a:ext cx="553914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Name: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yutiek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Age: 14 years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role: writing text articles,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Analyzing outcomes of interviews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Hobbies: dancing and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dRawing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56">
        <p:split orient="vert"/>
      </p:transition>
    </mc:Choice>
    <mc:Fallback xmlns="">
      <p:transition spd="slow" advTm="92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3" b="22566"/>
          <a:stretch/>
        </p:blipFill>
        <p:spPr bwMode="auto">
          <a:xfrm>
            <a:off x="314190" y="627615"/>
            <a:ext cx="343361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627615"/>
            <a:ext cx="503455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Name: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sanjana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Age : 14 years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Role: interviewing and comparing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Hobbies: singing , dancing and playing sports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587">
        <p14:reveal/>
      </p:transition>
    </mc:Choice>
    <mc:Fallback xmlns="">
      <p:transition spd="slow" advTm="9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/>
        </p:blipFill>
        <p:spPr bwMode="auto">
          <a:xfrm>
            <a:off x="251520" y="857316"/>
            <a:ext cx="3312368" cy="515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915196"/>
            <a:ext cx="540392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Name: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mehek</a:t>
            </a:r>
            <a:endParaRPr lang="en-U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Age: 14 years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Role : main photographer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Hobbies: drawing and playing with animals 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32">
        <p:circle/>
      </p:transition>
    </mc:Choice>
    <mc:Fallback xmlns="">
      <p:transition spd="slow" advTm="71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8421" r="14888" b="25142"/>
          <a:stretch/>
        </p:blipFill>
        <p:spPr bwMode="auto">
          <a:xfrm>
            <a:off x="160901" y="1339846"/>
            <a:ext cx="2898931" cy="411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1339846"/>
            <a:ext cx="554461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Name: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urvi</a:t>
            </a:r>
            <a:endParaRPr lang="en-U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Age: 14 years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Role : group leader, main video editor</a:t>
            </a: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Hobbies:  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singing, reading and </a:t>
            </a:r>
            <a:r>
              <a:rPr lang="en-US" sz="4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itchFamily="2" charset="0"/>
              </a:rPr>
              <a:t>creative writing</a:t>
            </a:r>
            <a:endParaRPr lang="en-U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5939"/>
      </p:ext>
    </p:extLst>
  </p:cSld>
  <p:clrMapOvr>
    <a:masterClrMapping/>
  </p:clrMapOvr>
  <p:transition spd="slow" advTm="9153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103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 JULIAN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Yutieka</dc:creator>
  <cp:lastModifiedBy>Kajal Desai</cp:lastModifiedBy>
  <cp:revision>7</cp:revision>
  <dcterms:created xsi:type="dcterms:W3CDTF">2016-10-16T15:38:58Z</dcterms:created>
  <dcterms:modified xsi:type="dcterms:W3CDTF">2016-10-18T15:32:59Z</dcterms:modified>
</cp:coreProperties>
</file>