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16-Nov-16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16-Nov-16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16-Nov-16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16-Nov-16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16-Nov-16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16-Nov-16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52800"/>
            <a:ext cx="7543800" cy="2438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EUMIND (2016-17)</a:t>
            </a:r>
          </a:p>
          <a:p>
            <a:pPr algn="ctr"/>
            <a:r>
              <a:rPr lang="en-US" sz="3200" b="1" dirty="0" err="1" smtClean="0"/>
              <a:t>Jasudben</a:t>
            </a:r>
            <a:r>
              <a:rPr lang="en-US" sz="3200" b="1" dirty="0" smtClean="0"/>
              <a:t> M. L. School</a:t>
            </a:r>
          </a:p>
          <a:p>
            <a:pPr algn="ctr"/>
            <a:r>
              <a:rPr lang="en-US" sz="3200" b="1" dirty="0" smtClean="0"/>
              <a:t>Std. IX</a:t>
            </a:r>
          </a:p>
          <a:p>
            <a:pPr algn="ctr"/>
            <a:r>
              <a:rPr lang="en-US" sz="3200" b="1" dirty="0" smtClean="0"/>
              <a:t>Topic: Ecological Companies [Go Green]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93172" y="1524000"/>
            <a:ext cx="7543800" cy="1524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 Cond" panose="020B0706030402020204" pitchFamily="34" charset="0"/>
              </a:rPr>
              <a:t>Action Plan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r="8567" b="5698"/>
          <a:stretch/>
        </p:blipFill>
        <p:spPr>
          <a:xfrm>
            <a:off x="3906981" y="-6927"/>
            <a:ext cx="1316183" cy="18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9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Group!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5529"/>
            <a:ext cx="7543800" cy="25067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5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5438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We are looking forward to work with everyone and to enjoy doing our tasks, duties &amp; projects.</a:t>
            </a:r>
          </a:p>
          <a:p>
            <a:pPr marL="0" indent="0" algn="ctr">
              <a:buNone/>
            </a:pPr>
            <a:r>
              <a:rPr lang="en-US" sz="5400" b="1" dirty="0" smtClean="0"/>
              <a:t>THANK YOU </a:t>
            </a:r>
            <a:r>
              <a:rPr lang="en-US" sz="5400" b="1" dirty="0" smtClean="0">
                <a:sym typeface="Wingdings" panose="05000000000000000000" pitchFamily="2" charset="2"/>
              </a:rPr>
              <a:t></a:t>
            </a:r>
            <a:endParaRPr lang="en-US" sz="5400" b="1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5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 chose this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305800" cy="3886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main reason we chose this topic is that we are curious to know how the companies in Mumbai function with keeping in mind our environment’s safety.</a:t>
            </a:r>
          </a:p>
          <a:p>
            <a:r>
              <a:rPr lang="en-US" sz="3600" dirty="0" smtClean="0"/>
              <a:t>We found this topic the best and the most interesting one out of all.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659724"/>
              </p:ext>
            </p:extLst>
          </p:nvPr>
        </p:nvGraphicFramePr>
        <p:xfrm>
          <a:off x="762000" y="685800"/>
          <a:ext cx="7543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Task</a:t>
                      </a:r>
                      <a:endParaRPr lang="en-US" sz="28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Krish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Leader/Editor</a:t>
                      </a:r>
                      <a:endParaRPr lang="en-US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Riddhant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Photographer</a:t>
                      </a: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Krisha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Artist</a:t>
                      </a:r>
                      <a:endParaRPr lang="en-US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Aashna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Interviewer</a:t>
                      </a:r>
                      <a:endParaRPr lang="en-US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Dhruvi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Compere</a:t>
                      </a:r>
                      <a:r>
                        <a:rPr lang="en-US" baseline="0" dirty="0" smtClean="0"/>
                        <a:t>/Report Writer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11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we going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3886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 are going to research about companies and the measures that they </a:t>
            </a:r>
            <a:r>
              <a:rPr lang="en-US" sz="4000" dirty="0"/>
              <a:t>are </a:t>
            </a:r>
            <a:r>
              <a:rPr lang="en-US" sz="4000" dirty="0" smtClean="0"/>
              <a:t>taking </a:t>
            </a:r>
            <a:r>
              <a:rPr lang="en-US" sz="4000" dirty="0"/>
              <a:t>to implement a more eco-friendly policy and to attract more </a:t>
            </a:r>
            <a:r>
              <a:rPr lang="en-US" sz="4000" dirty="0" smtClean="0"/>
              <a:t>customers.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1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Krisha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685800"/>
            <a:ext cx="5029200" cy="4648200"/>
          </a:xfrm>
        </p:spPr>
        <p:txBody>
          <a:bodyPr>
            <a:normAutofit/>
          </a:bodyPr>
          <a:lstStyle/>
          <a:p>
            <a:r>
              <a:rPr lang="en-US" dirty="0"/>
              <a:t>Role: </a:t>
            </a:r>
            <a:r>
              <a:rPr lang="en-US" dirty="0" smtClean="0"/>
              <a:t>Taking </a:t>
            </a:r>
            <a:r>
              <a:rPr lang="en-US" dirty="0"/>
              <a:t>care of the art </a:t>
            </a:r>
            <a:r>
              <a:rPr lang="en-US" dirty="0" smtClean="0"/>
              <a:t>related things.</a:t>
            </a:r>
          </a:p>
          <a:p>
            <a:r>
              <a:rPr lang="en-US" dirty="0" smtClean="0"/>
              <a:t>I love reading, writing </a:t>
            </a:r>
            <a:r>
              <a:rPr lang="en-US" dirty="0"/>
              <a:t>and </a:t>
            </a:r>
            <a:r>
              <a:rPr lang="en-US" dirty="0" smtClean="0"/>
              <a:t>drawing. I </a:t>
            </a:r>
            <a:r>
              <a:rPr lang="en-US" dirty="0"/>
              <a:t>enjoy dancing and </a:t>
            </a:r>
            <a:r>
              <a:rPr lang="en-US" dirty="0" smtClean="0"/>
              <a:t>listening to music I love to read </a:t>
            </a:r>
            <a:r>
              <a:rPr lang="en-US" dirty="0"/>
              <a:t>romance novels</a:t>
            </a:r>
            <a:r>
              <a:rPr lang="en-US" dirty="0" smtClean="0"/>
              <a:t>. I </a:t>
            </a:r>
            <a:r>
              <a:rPr lang="en-US" dirty="0"/>
              <a:t>want to pursue in </a:t>
            </a:r>
            <a:r>
              <a:rPr lang="en-US" dirty="0" smtClean="0"/>
              <a:t>Literature </a:t>
            </a:r>
            <a:r>
              <a:rPr lang="en-US" dirty="0"/>
              <a:t>or </a:t>
            </a:r>
            <a:r>
              <a:rPr lang="en-US" dirty="0" smtClean="0"/>
              <a:t>Arts. </a:t>
            </a:r>
          </a:p>
          <a:p>
            <a:r>
              <a:rPr lang="en-US" dirty="0" smtClean="0"/>
              <a:t>My </a:t>
            </a:r>
            <a:r>
              <a:rPr lang="en-US" dirty="0"/>
              <a:t>friends think </a:t>
            </a:r>
            <a:r>
              <a:rPr lang="en-US" dirty="0" smtClean="0"/>
              <a:t>of </a:t>
            </a:r>
            <a:r>
              <a:rPr lang="en-US" dirty="0"/>
              <a:t>me to be passionate caring and generous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 will be in charge of all the drawings and will be coordinating with the companies we will be interviewing.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3200400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4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Riddhant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295400"/>
            <a:ext cx="60198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Role: I am in charge of photography.</a:t>
            </a:r>
          </a:p>
          <a:p>
            <a:r>
              <a:rPr lang="en-US" dirty="0" smtClean="0"/>
              <a:t>I love gaming and my </a:t>
            </a:r>
            <a:r>
              <a:rPr lang="en-US" dirty="0" err="1" smtClean="0"/>
              <a:t>favourite</a:t>
            </a:r>
            <a:r>
              <a:rPr lang="en-US" dirty="0" smtClean="0"/>
              <a:t> sport is soccer. </a:t>
            </a:r>
          </a:p>
          <a:p>
            <a:r>
              <a:rPr lang="en-US" dirty="0" smtClean="0"/>
              <a:t>I want to become a film-maker.</a:t>
            </a:r>
          </a:p>
          <a:p>
            <a:r>
              <a:rPr lang="en-US" dirty="0" smtClean="0"/>
              <a:t>My dream is travel around the world.</a:t>
            </a:r>
          </a:p>
          <a:p>
            <a:r>
              <a:rPr lang="en-US" dirty="0" smtClean="0"/>
              <a:t>I am a person who believes in hard work.</a:t>
            </a:r>
          </a:p>
          <a:p>
            <a:r>
              <a:rPr lang="en-US" dirty="0" smtClean="0"/>
              <a:t>I will mainly be clicking photos for our projects and will be in charge of shooting the videos of our interviews.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22020" r="58620"/>
          <a:stretch/>
        </p:blipFill>
        <p:spPr>
          <a:xfrm>
            <a:off x="1381991" y="609600"/>
            <a:ext cx="1447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1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Dhruvi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85800"/>
            <a:ext cx="5410200" cy="4572000"/>
          </a:xfrm>
        </p:spPr>
        <p:txBody>
          <a:bodyPr>
            <a:normAutofit/>
          </a:bodyPr>
          <a:lstStyle/>
          <a:p>
            <a:r>
              <a:rPr lang="en-US" dirty="0"/>
              <a:t>Role: I am the </a:t>
            </a:r>
            <a:r>
              <a:rPr lang="en-US" dirty="0" smtClean="0"/>
              <a:t>comparer and I will be writing reports.</a:t>
            </a:r>
          </a:p>
          <a:p>
            <a:r>
              <a:rPr lang="en-US" dirty="0" smtClean="0"/>
              <a:t>I </a:t>
            </a:r>
            <a:r>
              <a:rPr lang="en-US" dirty="0"/>
              <a:t>love playing sports and I like dancing and music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</a:t>
            </a:r>
            <a:r>
              <a:rPr lang="en-US" dirty="0"/>
              <a:t>have a lot of confidence and like </a:t>
            </a:r>
            <a:r>
              <a:rPr lang="en-US" dirty="0" smtClean="0"/>
              <a:t>imitating </a:t>
            </a:r>
            <a:r>
              <a:rPr lang="en-US" dirty="0"/>
              <a:t>people and take their opinions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My </a:t>
            </a:r>
            <a:r>
              <a:rPr lang="en-US" dirty="0"/>
              <a:t>friends think I am confident caring and sportive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My main duty is to host the interviews and to write reports.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599"/>
            <a:ext cx="2514600" cy="44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Aashna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465" y="762000"/>
            <a:ext cx="5218608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Role: Interviewing</a:t>
            </a:r>
          </a:p>
          <a:p>
            <a:r>
              <a:rPr lang="en-US" dirty="0"/>
              <a:t>I love social </a:t>
            </a:r>
            <a:r>
              <a:rPr lang="en-US" dirty="0" smtClean="0"/>
              <a:t>work. I Love </a:t>
            </a:r>
            <a:r>
              <a:rPr lang="en-US" dirty="0"/>
              <a:t>art</a:t>
            </a:r>
            <a:r>
              <a:rPr lang="en-US" dirty="0" smtClean="0"/>
              <a:t>. I love </a:t>
            </a:r>
            <a:r>
              <a:rPr lang="en-US" dirty="0"/>
              <a:t>music. </a:t>
            </a:r>
            <a:r>
              <a:rPr lang="en-US" dirty="0" smtClean="0"/>
              <a:t>I Love </a:t>
            </a:r>
            <a:r>
              <a:rPr lang="en-US" dirty="0"/>
              <a:t>dancing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love watching movies. I love </a:t>
            </a:r>
            <a:r>
              <a:rPr lang="en-US" dirty="0"/>
              <a:t>philosophy and all sorts of research</a:t>
            </a:r>
            <a:r>
              <a:rPr lang="en-US" dirty="0" smtClean="0"/>
              <a:t>, especially </a:t>
            </a:r>
            <a:r>
              <a:rPr lang="en-US" dirty="0"/>
              <a:t>religion. </a:t>
            </a:r>
            <a:endParaRPr lang="en-US" dirty="0" smtClean="0"/>
          </a:p>
          <a:p>
            <a:r>
              <a:rPr lang="en-US" dirty="0" smtClean="0"/>
              <a:t>Adrenaline </a:t>
            </a:r>
            <a:r>
              <a:rPr lang="en-US" dirty="0"/>
              <a:t>junkie. Love trying ailments from all over the globe</a:t>
            </a:r>
            <a:r>
              <a:rPr lang="en-US" dirty="0" smtClean="0"/>
              <a:t>. I love </a:t>
            </a:r>
            <a:r>
              <a:rPr lang="en-US" dirty="0"/>
              <a:t>travelling</a:t>
            </a:r>
            <a:r>
              <a:rPr lang="en-US" dirty="0" smtClean="0"/>
              <a:t>. I would </a:t>
            </a:r>
            <a:r>
              <a:rPr lang="en-US" dirty="0"/>
              <a:t>like to pursue in art or grow up to be a communist/socialist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My main aim is to interview the people of the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5" y="907473"/>
            <a:ext cx="289322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9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 err="1" smtClean="0"/>
              <a:t>Krish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85800"/>
            <a:ext cx="60198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Role: Leader/Editor</a:t>
            </a:r>
          </a:p>
          <a:p>
            <a:r>
              <a:rPr lang="en-US" dirty="0" smtClean="0"/>
              <a:t>I love software programming and would love to pursue in software engineering. I am learning Java (programming language).</a:t>
            </a:r>
          </a:p>
          <a:p>
            <a:r>
              <a:rPr lang="en-US" dirty="0" smtClean="0"/>
              <a:t>I love watching television and movies. I love listening to music. My friends think of me to be helpful, kind and caring.</a:t>
            </a:r>
          </a:p>
          <a:p>
            <a:r>
              <a:rPr lang="en-US" dirty="0" smtClean="0"/>
              <a:t>I am experienced in Adobe Photoshop – and will mainly be in charge of editing our photos, videos and our presentations. I will ensure that all our articles, presentations are error free.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D:\Krish Murjani\Backups\iPhone 5\Photos\2015-11\IMG_99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11" r="48017" b="8511"/>
          <a:stretch/>
        </p:blipFill>
        <p:spPr bwMode="auto">
          <a:xfrm>
            <a:off x="762000" y="152400"/>
            <a:ext cx="220019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72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113</TotalTime>
  <Words>528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Action Plan</vt:lpstr>
      <vt:lpstr>Why we chose this topic?</vt:lpstr>
      <vt:lpstr>Duties</vt:lpstr>
      <vt:lpstr>What are we going to do?</vt:lpstr>
      <vt:lpstr>Krisha </vt:lpstr>
      <vt:lpstr>Riddhant</vt:lpstr>
      <vt:lpstr>Dhruvi</vt:lpstr>
      <vt:lpstr>Aashna</vt:lpstr>
      <vt:lpstr>Krish</vt:lpstr>
      <vt:lpstr>Our Group!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</dc:title>
  <dc:creator>Krish Murjani</dc:creator>
  <cp:lastModifiedBy>Krish Murjani</cp:lastModifiedBy>
  <cp:revision>11</cp:revision>
  <dcterms:created xsi:type="dcterms:W3CDTF">2016-10-08T15:25:49Z</dcterms:created>
  <dcterms:modified xsi:type="dcterms:W3CDTF">2016-11-16T13:13:44Z</dcterms:modified>
</cp:coreProperties>
</file>